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这个是</a:t>
            </a:r>
            <a:r>
              <a:rPr lang="en-US" altLang="zh-CN"/>
              <a:t>ppt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2</cp:revision>
  <dcterms:created xsi:type="dcterms:W3CDTF">2020-04-25T01:19:27Z</dcterms:created>
  <dcterms:modified xsi:type="dcterms:W3CDTF">2020-04-25T01:19:47Z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